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7235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4886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1645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3864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34673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4570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9234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473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8572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082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2079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9311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480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068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3050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9543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7734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9F05CCE-AFAD-41F1-B820-45DD327F4479}" type="datetimeFigureOut">
              <a:rPr lang="de-DE" smtClean="0"/>
              <a:t>11.01.2025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71F7938-97C5-4C8D-A7F3-704F7F078F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30564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BE1294-39B4-A0E3-2D26-07EFF9FC63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Project Exit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0B5EE75-030E-D183-E4AA-02B7026CE6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person</a:t>
            </a:r>
            <a:r>
              <a:rPr lang="de-DE" dirty="0"/>
              <a:t> </a:t>
            </a:r>
            <a:r>
              <a:rPr lang="de-DE" dirty="0" err="1"/>
              <a:t>escape</a:t>
            </a:r>
            <a:r>
              <a:rPr lang="de-DE" dirty="0"/>
              <a:t> </a:t>
            </a:r>
            <a:r>
              <a:rPr lang="de-DE" dirty="0" err="1"/>
              <a:t>room</a:t>
            </a:r>
            <a:r>
              <a:rPr lang="de-DE" dirty="0"/>
              <a:t> </a:t>
            </a:r>
            <a:r>
              <a:rPr lang="de-DE" dirty="0" err="1"/>
              <a:t>videogame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5931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494C07-0E7A-C028-95F2-E6A0D45A3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887550"/>
            <a:ext cx="10353762" cy="970450"/>
          </a:xfrm>
        </p:spPr>
        <p:txBody>
          <a:bodyPr>
            <a:normAutofit/>
          </a:bodyPr>
          <a:lstStyle/>
          <a:p>
            <a:r>
              <a:rPr lang="de-DE" sz="2000" dirty="0"/>
              <a:t>Hendrik Wendt</a:t>
            </a:r>
          </a:p>
        </p:txBody>
      </p:sp>
    </p:spTree>
    <p:extLst>
      <p:ext uri="{BB962C8B-B14F-4D97-AF65-F5344CB8AC3E}">
        <p14:creationId xmlns:p14="http://schemas.microsoft.com/office/powerpoint/2010/main" val="3661454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6F4399-928B-9AD3-F615-118F4E8E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887550"/>
            <a:ext cx="10353762" cy="970450"/>
          </a:xfrm>
        </p:spPr>
        <p:txBody>
          <a:bodyPr>
            <a:normAutofit/>
          </a:bodyPr>
          <a:lstStyle/>
          <a:p>
            <a:r>
              <a:rPr lang="de-DE" sz="2000" dirty="0"/>
              <a:t>Jonas Beck</a:t>
            </a:r>
          </a:p>
        </p:txBody>
      </p:sp>
    </p:spTree>
    <p:extLst>
      <p:ext uri="{BB962C8B-B14F-4D97-AF65-F5344CB8AC3E}">
        <p14:creationId xmlns:p14="http://schemas.microsoft.com/office/powerpoint/2010/main" val="1871443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4894DE-C610-84C6-9797-F3B67365F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887550"/>
            <a:ext cx="10353762" cy="970450"/>
          </a:xfrm>
        </p:spPr>
        <p:txBody>
          <a:bodyPr>
            <a:normAutofit/>
          </a:bodyPr>
          <a:lstStyle/>
          <a:p>
            <a:r>
              <a:rPr lang="de-DE" sz="2000" dirty="0"/>
              <a:t>Jasmin Smyczek</a:t>
            </a:r>
          </a:p>
        </p:txBody>
      </p:sp>
    </p:spTree>
    <p:extLst>
      <p:ext uri="{BB962C8B-B14F-4D97-AF65-F5344CB8AC3E}">
        <p14:creationId xmlns:p14="http://schemas.microsoft.com/office/powerpoint/2010/main" val="47067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6323B0-BB28-91FF-420A-B5CB79C20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887550"/>
            <a:ext cx="10353762" cy="970450"/>
          </a:xfrm>
        </p:spPr>
        <p:txBody>
          <a:bodyPr>
            <a:normAutofit/>
          </a:bodyPr>
          <a:lstStyle/>
          <a:p>
            <a:r>
              <a:rPr lang="de-DE" sz="2000" dirty="0"/>
              <a:t>Franziska Melzl</a:t>
            </a:r>
          </a:p>
        </p:txBody>
      </p:sp>
    </p:spTree>
    <p:extLst>
      <p:ext uri="{BB962C8B-B14F-4D97-AF65-F5344CB8AC3E}">
        <p14:creationId xmlns:p14="http://schemas.microsoft.com/office/powerpoint/2010/main" val="1443540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A24B47-F0C5-BFD7-B946-7ED86266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887550"/>
            <a:ext cx="10353762" cy="970450"/>
          </a:xfrm>
        </p:spPr>
        <p:txBody>
          <a:bodyPr>
            <a:normAutofit/>
          </a:bodyPr>
          <a:lstStyle/>
          <a:p>
            <a:r>
              <a:rPr lang="de-DE" sz="2000" dirty="0"/>
              <a:t>Lena Weilandt</a:t>
            </a:r>
          </a:p>
        </p:txBody>
      </p:sp>
      <p:pic>
        <p:nvPicPr>
          <p:cNvPr id="4" name="Grafik 3" descr="Ein Bild, das Im Haus, Wand, Bücherregal, Buch enthält.&#10;&#10;Automatisch generierte Beschreibung">
            <a:extLst>
              <a:ext uri="{FF2B5EF4-FFF2-40B4-BE49-F238E27FC236}">
                <a16:creationId xmlns:a16="http://schemas.microsoft.com/office/drawing/2014/main" id="{14519012-FFA9-3CB1-AD34-CCEF89F15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64" y="970450"/>
            <a:ext cx="4106779" cy="2074498"/>
          </a:xfrm>
          <a:prstGeom prst="rect">
            <a:avLst/>
          </a:prstGeom>
        </p:spPr>
      </p:pic>
      <p:pic>
        <p:nvPicPr>
          <p:cNvPr id="5" name="Grafik 4" descr="Ein Bild, das Im Haus, Wand, Bett, Screenshot enthält.&#10;&#10;Automatisch generierte Beschreibung">
            <a:extLst>
              <a:ext uri="{FF2B5EF4-FFF2-40B4-BE49-F238E27FC236}">
                <a16:creationId xmlns:a16="http://schemas.microsoft.com/office/drawing/2014/main" id="{83BF5A7A-AC9F-48BA-73B9-E09FD1CF0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757" y="984148"/>
            <a:ext cx="4106779" cy="2068069"/>
          </a:xfrm>
          <a:prstGeom prst="rect">
            <a:avLst/>
          </a:prstGeom>
        </p:spPr>
      </p:pic>
      <p:pic>
        <p:nvPicPr>
          <p:cNvPr id="6" name="Grafik 5" descr="Ein Bild, das draußen, Himmel, Nacht, Stern enthält.&#10;&#10;Automatisch generierte Beschreibung">
            <a:extLst>
              <a:ext uri="{FF2B5EF4-FFF2-40B4-BE49-F238E27FC236}">
                <a16:creationId xmlns:a16="http://schemas.microsoft.com/office/drawing/2014/main" id="{D5765382-7D24-9C47-263C-0A4E25D126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465" y="3639972"/>
            <a:ext cx="4106779" cy="2247578"/>
          </a:xfrm>
          <a:prstGeom prst="rect">
            <a:avLst/>
          </a:prstGeom>
        </p:spPr>
      </p:pic>
      <p:pic>
        <p:nvPicPr>
          <p:cNvPr id="7" name="Grafik 6" descr="Ein Bild, das Nebel, Baum, Himmel, Nacht enthält.&#10;&#10;Automatisch generierte Beschreibung">
            <a:extLst>
              <a:ext uri="{FF2B5EF4-FFF2-40B4-BE49-F238E27FC236}">
                <a16:creationId xmlns:a16="http://schemas.microsoft.com/office/drawing/2014/main" id="{7CB0D0E1-F932-4E1F-B0FC-9BEBCE4F0E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640" y="3639972"/>
            <a:ext cx="4106779" cy="202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369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5D7C8A-3993-B4DC-38E6-8F889B747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47A729-DFC0-8428-7EAD-81A5028D6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7525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iefer">
  <a:themeElements>
    <a:clrScheme name="Schiefer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chiefer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iefer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TM04033929[[fn=Schiefer]]</Template>
  <TotalTime>0</TotalTime>
  <Words>18</Words>
  <Application>Microsoft Office PowerPoint</Application>
  <PresentationFormat>Breitbild</PresentationFormat>
  <Paragraphs>7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0" baseType="lpstr">
      <vt:lpstr>Calisto MT</vt:lpstr>
      <vt:lpstr>Wingdings 2</vt:lpstr>
      <vt:lpstr>Schiefer</vt:lpstr>
      <vt:lpstr>Project Exit</vt:lpstr>
      <vt:lpstr>Hendrik Wendt</vt:lpstr>
      <vt:lpstr>Jonas Beck</vt:lpstr>
      <vt:lpstr>Jasmin Smyczek</vt:lpstr>
      <vt:lpstr>Franziska Melzl</vt:lpstr>
      <vt:lpstr>Lena Weilandt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sthewend</dc:creator>
  <cp:lastModifiedBy>sthewend</cp:lastModifiedBy>
  <cp:revision>3</cp:revision>
  <dcterms:created xsi:type="dcterms:W3CDTF">2025-01-11T10:00:38Z</dcterms:created>
  <dcterms:modified xsi:type="dcterms:W3CDTF">2025-01-11T10:28:02Z</dcterms:modified>
</cp:coreProperties>
</file>

<file path=docProps/thumbnail.jpeg>
</file>